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Farrington" userId="84801544a35a5fa6" providerId="LiveId" clId="{53D5141D-A0DC-4C3D-AB18-3754FF423ACD}"/>
    <pc:docChg chg="custSel modSld">
      <pc:chgData name="Andrew Farrington" userId="84801544a35a5fa6" providerId="LiveId" clId="{53D5141D-A0DC-4C3D-AB18-3754FF423ACD}" dt="2020-04-08T12:38:35.092" v="381" actId="6549"/>
      <pc:docMkLst>
        <pc:docMk/>
      </pc:docMkLst>
      <pc:sldChg chg="modSp mod">
        <pc:chgData name="Andrew Farrington" userId="84801544a35a5fa6" providerId="LiveId" clId="{53D5141D-A0DC-4C3D-AB18-3754FF423ACD}" dt="2020-04-08T12:38:35.092" v="381" actId="6549"/>
        <pc:sldMkLst>
          <pc:docMk/>
          <pc:sldMk cId="2348872171" sldId="256"/>
        </pc:sldMkLst>
        <pc:spChg chg="mod">
          <ac:chgData name="Andrew Farrington" userId="84801544a35a5fa6" providerId="LiveId" clId="{53D5141D-A0DC-4C3D-AB18-3754FF423ACD}" dt="2020-04-08T12:37:55.993" v="362" actId="14100"/>
          <ac:spMkLst>
            <pc:docMk/>
            <pc:sldMk cId="2348872171" sldId="256"/>
            <ac:spMk id="2" creationId="{9458DC9B-953E-4BC9-A0A1-D494603266AD}"/>
          </ac:spMkLst>
        </pc:spChg>
        <pc:spChg chg="mod">
          <ac:chgData name="Andrew Farrington" userId="84801544a35a5fa6" providerId="LiveId" clId="{53D5141D-A0DC-4C3D-AB18-3754FF423ACD}" dt="2020-04-08T12:38:35.092" v="381" actId="6549"/>
          <ac:spMkLst>
            <pc:docMk/>
            <pc:sldMk cId="2348872171" sldId="256"/>
            <ac:spMk id="3" creationId="{CFD367C7-DC1F-4889-A6AF-FDBE99A2EE0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B112-AA4B-4483-AF69-E80640DC3AA2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67370-751A-4636-BF79-A9949BA78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11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B112-AA4B-4483-AF69-E80640DC3AA2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67370-751A-4636-BF79-A9949BA78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120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B112-AA4B-4483-AF69-E80640DC3AA2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67370-751A-4636-BF79-A9949BA78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521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B112-AA4B-4483-AF69-E80640DC3AA2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67370-751A-4636-BF79-A9949BA78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097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B112-AA4B-4483-AF69-E80640DC3AA2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67370-751A-4636-BF79-A9949BA78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267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B112-AA4B-4483-AF69-E80640DC3AA2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67370-751A-4636-BF79-A9949BA78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890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B112-AA4B-4483-AF69-E80640DC3AA2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67370-751A-4636-BF79-A9949BA78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82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B112-AA4B-4483-AF69-E80640DC3AA2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67370-751A-4636-BF79-A9949BA78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199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B112-AA4B-4483-AF69-E80640DC3AA2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67370-751A-4636-BF79-A9949BA78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461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B112-AA4B-4483-AF69-E80640DC3AA2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67370-751A-4636-BF79-A9949BA78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861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B112-AA4B-4483-AF69-E80640DC3AA2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67370-751A-4636-BF79-A9949BA78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381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0B112-AA4B-4483-AF69-E80640DC3AA2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67370-751A-4636-BF79-A9949BA78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560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8DC9B-953E-4BC9-A0A1-D494603266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06400"/>
            <a:ext cx="7772400" cy="1211385"/>
          </a:xfrm>
        </p:spPr>
        <p:txBody>
          <a:bodyPr/>
          <a:lstStyle/>
          <a:p>
            <a:r>
              <a:rPr lang="en-GB" dirty="0"/>
              <a:t>“Meditation of Peter”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D367C7-DC1F-4889-A6AF-FDBE99A2E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1692" y="2321169"/>
            <a:ext cx="8229600" cy="395302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9600" dirty="0"/>
              <a:t>Taken from “Reflective Services for Lent, Holy Week &amp; Easter”: Good Friday.  Nick </a:t>
            </a:r>
            <a:r>
              <a:rPr lang="en-GB" sz="9600" dirty="0" err="1"/>
              <a:t>Fawfett</a:t>
            </a:r>
            <a:r>
              <a:rPr lang="en-GB" sz="9600" dirty="0"/>
              <a:t>. ©2001, published Kevin Mayhew Ltd 2001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9600" dirty="0"/>
              <a:t>Read by</a:t>
            </a:r>
            <a:br>
              <a:rPr lang="en-GB" sz="9600" dirty="0"/>
            </a:br>
            <a:r>
              <a:rPr lang="en-GB" sz="9600" dirty="0"/>
              <a:t>Andrew Farrington</a:t>
            </a:r>
            <a:br>
              <a:rPr lang="en-GB" sz="9600" dirty="0"/>
            </a:br>
            <a:br>
              <a:rPr lang="en-GB" sz="9600" dirty="0"/>
            </a:br>
            <a:r>
              <a:rPr lang="en-GB" sz="9600" dirty="0"/>
              <a:t>Either click on the ‘slide show’ icon on the bottom right (looks like a projector screen) or use the menu option ‘slide show’ and then ‘from beginning’. </a:t>
            </a:r>
            <a:r>
              <a:rPr lang="en-GB" sz="9600"/>
              <a:t>Once you </a:t>
            </a:r>
            <a:r>
              <a:rPr lang="en-GB" sz="9600" dirty="0"/>
              <a:t>click to move past this slide, a picture will appear with an audio recording lasting approx. 2 mins.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8872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AEBAB-6DDC-4683-B3E8-3CD36E7B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12">
            <a:extLst>
              <a:ext uri="{FF2B5EF4-FFF2-40B4-BE49-F238E27FC236}">
                <a16:creationId xmlns:a16="http://schemas.microsoft.com/office/drawing/2014/main" id="{672B9F0A-3C92-485A-9043-0EF623B0ED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737" y="375676"/>
            <a:ext cx="4244380" cy="6170677"/>
          </a:xfrm>
          <a:prstGeom prst="rect">
            <a:avLst/>
          </a:prstGeom>
          <a:noFill/>
          <a:ln w="25400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5B84330-03FF-4CC3-8E43-220073F2F3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05750" y="58832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80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7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</TotalTime>
  <Words>98</Words>
  <Application>Microsoft Office PowerPoint</Application>
  <PresentationFormat>On-screen Show (4:3)</PresentationFormat>
  <Paragraphs>6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“Meditation of Peter”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“Meditation of Peter”</dc:title>
  <dc:creator>Andrew Farrington</dc:creator>
  <cp:lastModifiedBy>Andrew Farrington</cp:lastModifiedBy>
  <cp:revision>1</cp:revision>
  <dcterms:created xsi:type="dcterms:W3CDTF">2020-04-08T11:14:33Z</dcterms:created>
  <dcterms:modified xsi:type="dcterms:W3CDTF">2020-04-08T12:38:44Z</dcterms:modified>
</cp:coreProperties>
</file>